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24" autoAdjust="0"/>
  </p:normalViewPr>
  <p:slideViewPr>
    <p:cSldViewPr>
      <p:cViewPr varScale="1">
        <p:scale>
          <a:sx n="69" d="100"/>
          <a:sy n="69" d="100"/>
        </p:scale>
        <p:origin x="-54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CA3D8-4AAF-443A-93C6-428397C12915}" type="datetimeFigureOut">
              <a:rPr lang="ru-RU" smtClean="0"/>
              <a:t>24.05.2015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CAA35-B14C-435B-B1AE-5F90C87160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CA3D8-4AAF-443A-93C6-428397C12915}" type="datetimeFigureOut">
              <a:rPr lang="ru-RU" smtClean="0"/>
              <a:t>24.05.2015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CAA35-B14C-435B-B1AE-5F90C87160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CA3D8-4AAF-443A-93C6-428397C12915}" type="datetimeFigureOut">
              <a:rPr lang="ru-RU" smtClean="0"/>
              <a:t>24.05.2015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CAA35-B14C-435B-B1AE-5F90C87160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CA3D8-4AAF-443A-93C6-428397C12915}" type="datetimeFigureOut">
              <a:rPr lang="ru-RU" smtClean="0"/>
              <a:t>24.05.2015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CAA35-B14C-435B-B1AE-5F90C87160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CA3D8-4AAF-443A-93C6-428397C12915}" type="datetimeFigureOut">
              <a:rPr lang="ru-RU" smtClean="0"/>
              <a:t>24.05.2015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CAA35-B14C-435B-B1AE-5F90C87160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CA3D8-4AAF-443A-93C6-428397C12915}" type="datetimeFigureOut">
              <a:rPr lang="ru-RU" smtClean="0"/>
              <a:t>24.05.2015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CAA35-B14C-435B-B1AE-5F90C87160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CA3D8-4AAF-443A-93C6-428397C12915}" type="datetimeFigureOut">
              <a:rPr lang="ru-RU" smtClean="0"/>
              <a:t>24.05.2015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CAA35-B14C-435B-B1AE-5F90C87160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CA3D8-4AAF-443A-93C6-428397C12915}" type="datetimeFigureOut">
              <a:rPr lang="ru-RU" smtClean="0"/>
              <a:t>24.05.2015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CAA35-B14C-435B-B1AE-5F90C87160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CA3D8-4AAF-443A-93C6-428397C12915}" type="datetimeFigureOut">
              <a:rPr lang="ru-RU" smtClean="0"/>
              <a:t>24.05.2015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CAA35-B14C-435B-B1AE-5F90C87160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CA3D8-4AAF-443A-93C6-428397C12915}" type="datetimeFigureOut">
              <a:rPr lang="ru-RU" smtClean="0"/>
              <a:t>24.05.2015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CAA35-B14C-435B-B1AE-5F90C87160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CA3D8-4AAF-443A-93C6-428397C12915}" type="datetimeFigureOut">
              <a:rPr lang="ru-RU" smtClean="0"/>
              <a:t>24.05.2015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CAA35-B14C-435B-B1AE-5F90C87160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CA3D8-4AAF-443A-93C6-428397C12915}" type="datetimeFigureOut">
              <a:rPr lang="ru-RU" smtClean="0"/>
              <a:t>24.05.2015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CAA35-B14C-435B-B1AE-5F90C87160F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оттфрид Земпер 2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оттфрид Земпер 2-10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оттфрид Земпер 2-1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оттфрид Земпер 2-12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оттфрид Земпер 2-13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оттфрид Земпер 2-14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оттфрид Земпер 2-15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оттфрид Земпер 2-16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оттфрид Земпер 2-17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оттфрид Земпер 2-18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оттфрид Земпер 2-19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Готтфрид Земпер 2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оттфрид Земпер 2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оттфрид Земпер 2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оттфрид Земпер 2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Готтфрид Земпер 2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оттфрид Земпер 2-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оттфрид Земпер 2-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оттфрид Земпер 2-9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0</Words>
  <Application>Microsoft Office PowerPoint</Application>
  <PresentationFormat>Экран (4:3)</PresentationFormat>
  <Paragraphs>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</cp:revision>
  <dcterms:created xsi:type="dcterms:W3CDTF">2015-05-24T13:47:13Z</dcterms:created>
  <dcterms:modified xsi:type="dcterms:W3CDTF">2015-05-24T14:39:24Z</dcterms:modified>
</cp:coreProperties>
</file>